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F4F-E669-4730-81FF-253C0A4EE6E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F4F-E669-4730-81FF-253C0A4EE6E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F4F-E669-4730-81FF-253C0A4EE6E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F4F-E669-4730-81FF-253C0A4EE6E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F4F-E669-4730-81FF-253C0A4EE6E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F4F-E669-4730-81FF-253C0A4EE6E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F4F-E669-4730-81FF-253C0A4EE6E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F4F-E669-4730-81FF-253C0A4EE6E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F4F-E669-4730-81FF-253C0A4EE6E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F4F-E669-4730-81FF-253C0A4EE6E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F4F-E669-4730-81FF-253C0A4EE6E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83F4F-E669-4730-81FF-253C0A4EE6E1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upload.wikimedia.org/wikipedia/commons/thumb/d/d9/Flag_of_the_State_of_Slovenes,_Croats_and_Serbs.svg/800px-Flag_of_the_State_of_Slovenes,_Croats_and_Serbs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225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Croats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Derrick, </a:t>
            </a:r>
            <a:r>
              <a:rPr lang="en-US" dirty="0"/>
              <a:t>T</a:t>
            </a:r>
            <a:r>
              <a:rPr lang="en-US" dirty="0" smtClean="0"/>
              <a:t>revor, Jen, Brady 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wars were they involved in?</a:t>
            </a:r>
          </a:p>
          <a:p>
            <a:pPr lvl="1"/>
            <a:r>
              <a:rPr lang="en-US" dirty="0" smtClean="0"/>
              <a:t>World war 2</a:t>
            </a:r>
          </a:p>
          <a:p>
            <a:pPr lvl="1"/>
            <a:r>
              <a:rPr lang="en-US" dirty="0" smtClean="0"/>
              <a:t>They wanted independents</a:t>
            </a:r>
          </a:p>
          <a:p>
            <a:r>
              <a:rPr lang="en-US" dirty="0" smtClean="0"/>
              <a:t>What religion do they practice?</a:t>
            </a:r>
          </a:p>
          <a:p>
            <a:pPr lvl="1"/>
            <a:r>
              <a:rPr lang="en-US" dirty="0" smtClean="0"/>
              <a:t>The majority was Catholic</a:t>
            </a:r>
          </a:p>
          <a:p>
            <a:r>
              <a:rPr lang="en-US" dirty="0" smtClean="0"/>
              <a:t>What is the economy based on?	</a:t>
            </a:r>
          </a:p>
          <a:p>
            <a:pPr lvl="1"/>
            <a:r>
              <a:rPr lang="en-US" dirty="0" smtClean="0"/>
              <a:t>Funds, High income, and world banks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Croats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did the Croats come from?</a:t>
            </a:r>
          </a:p>
          <a:p>
            <a:pPr lvl="1"/>
            <a:r>
              <a:rPr lang="en-US" dirty="0" smtClean="0"/>
              <a:t>Central, southwest, and middle Europe</a:t>
            </a:r>
          </a:p>
          <a:p>
            <a:r>
              <a:rPr lang="en-US" dirty="0" smtClean="0"/>
              <a:t>Who were they ruled ?</a:t>
            </a:r>
          </a:p>
          <a:p>
            <a:pPr lvl="1"/>
            <a:r>
              <a:rPr lang="en-US" dirty="0" smtClean="0"/>
              <a:t>The first king was </a:t>
            </a:r>
            <a:r>
              <a:rPr lang="en-US" dirty="0" err="1" smtClean="0"/>
              <a:t>Tomislaw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925 AD</a:t>
            </a:r>
          </a:p>
          <a:p>
            <a:r>
              <a:rPr lang="en-US" dirty="0" smtClean="0"/>
              <a:t>How did he impact them?</a:t>
            </a:r>
          </a:p>
          <a:p>
            <a:pPr lvl="1"/>
            <a:r>
              <a:rPr lang="en-US" dirty="0" smtClean="0"/>
              <a:t>Lead them to many victorious wars </a:t>
            </a:r>
            <a:endParaRPr lang="en-US" dirty="0"/>
          </a:p>
          <a:p>
            <a:pPr lvl="1">
              <a:buNone/>
            </a:pPr>
            <a:endParaRPr lang="en-US" dirty="0"/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 did the physical geography impact the development?</a:t>
            </a:r>
          </a:p>
          <a:p>
            <a:pPr lvl="1"/>
            <a:r>
              <a:rPr lang="en-US" dirty="0" smtClean="0"/>
              <a:t>Located between south-central Europe and middle Europe</a:t>
            </a:r>
          </a:p>
          <a:p>
            <a:pPr lvl="1"/>
            <a:r>
              <a:rPr lang="en-US" dirty="0" smtClean="0"/>
              <a:t>The shape resembles that of a crest on a horse shoe</a:t>
            </a:r>
          </a:p>
          <a:p>
            <a:pPr lvl="1"/>
            <a:r>
              <a:rPr lang="en-US" dirty="0" smtClean="0"/>
              <a:t>They now have many national parks, they are famous for them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pic>
        <p:nvPicPr>
          <p:cNvPr id="1026" name="Picture 2" descr="http://www.virtualsources.com/Countries/Europe%20Countries/hr-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76400"/>
            <a:ext cx="4044644" cy="4352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118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Croats</vt:lpstr>
      <vt:lpstr>Croats</vt:lpstr>
      <vt:lpstr>Croats</vt:lpstr>
      <vt:lpstr>Croats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Croats</dc:title>
  <dc:creator>derrickarorrer</dc:creator>
  <cp:lastModifiedBy>derrickarorrer</cp:lastModifiedBy>
  <cp:revision>4</cp:revision>
  <dcterms:created xsi:type="dcterms:W3CDTF">2010-05-03T17:55:26Z</dcterms:created>
  <dcterms:modified xsi:type="dcterms:W3CDTF">2010-05-05T17:03:03Z</dcterms:modified>
</cp:coreProperties>
</file>